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98406-A798-457E-93FC-D45E6DD56B9E}" type="datetimeFigureOut">
              <a:rPr lang="en-GB" smtClean="0"/>
              <a:t>02/11/2012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3BBE5-8C7D-4375-AFB3-8D51E6C28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00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 10 </a:t>
            </a:r>
            <a:r>
              <a:rPr lang="en-GB" sz="12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Skin allergy</a:t>
            </a:r>
          </a:p>
          <a:p>
            <a:r>
              <a:rPr lang="en-GB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Chapter 30 Cutaneous allergy | Chapter 31 The working hands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3BBE5-8C7D-4375-AFB3-8D51E6C28C9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67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D6C0-A62B-4FC4-BDC6-B03E0B4C941C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4373-9738-4A50-9D90-275F8C81AA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D6C0-A62B-4FC4-BDC6-B03E0B4C941C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4373-9738-4A50-9D90-275F8C81AA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D6C0-A62B-4FC4-BDC6-B03E0B4C941C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4373-9738-4A50-9D90-275F8C81AA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D6C0-A62B-4FC4-BDC6-B03E0B4C941C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4373-9738-4A50-9D90-275F8C81AA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D6C0-A62B-4FC4-BDC6-B03E0B4C941C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4373-9738-4A50-9D90-275F8C81AA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D6C0-A62B-4FC4-BDC6-B03E0B4C941C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4373-9738-4A50-9D90-275F8C81AA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D6C0-A62B-4FC4-BDC6-B03E0B4C941C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4373-9738-4A50-9D90-275F8C81AA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D6C0-A62B-4FC4-BDC6-B03E0B4C941C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4373-9738-4A50-9D90-275F8C81AA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D6C0-A62B-4FC4-BDC6-B03E0B4C941C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4373-9738-4A50-9D90-275F8C81AA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D6C0-A62B-4FC4-BDC6-B03E0B4C941C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4373-9738-4A50-9D90-275F8C81AA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D6C0-A62B-4FC4-BDC6-B03E0B4C941C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4373-9738-4A50-9D90-275F8C81AA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2D6C0-A62B-4FC4-BDC6-B03E0B4C941C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B4373-9738-4A50-9D90-275F8C81AA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AE5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AFF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B13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B28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B3E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B52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B64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On-screen Show (4:3)</PresentationFormat>
  <Paragraphs>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Norton, Elizabeth - Oxford</cp:lastModifiedBy>
  <cp:revision>2</cp:revision>
  <dcterms:created xsi:type="dcterms:W3CDTF">2012-10-25T09:49:14Z</dcterms:created>
  <dcterms:modified xsi:type="dcterms:W3CDTF">2012-11-02T10:27:18Z</dcterms:modified>
</cp:coreProperties>
</file>